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68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AFAAD-907A-C873-9F1E-DAAC3C898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B13EA7-0C91-7D0E-E12D-559353A21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A09BE4-03D4-8383-0B90-422D9574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DD7EC0-0093-ED24-5248-A4B6195C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593368-0CCA-148C-8C26-B03E40F2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08685"/>
      </p:ext>
    </p:extLst>
  </p:cSld>
  <p:clrMapOvr>
    <a:masterClrMapping/>
  </p:clrMapOvr>
  <p:transition spd="slow"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610818-3A08-F0AD-111E-FB0C8C7B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47AF63-E0F6-081C-9ACB-8D2FA542D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9643B5-A225-F56B-FAAA-75671011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6FE377-4864-1ABF-E6C4-33C76FBD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2C618-BB4A-365B-D5CF-5443C647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28300"/>
      </p:ext>
    </p:extLst>
  </p:cSld>
  <p:clrMapOvr>
    <a:masterClrMapping/>
  </p:clrMapOvr>
  <p:transition spd="slow"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AF7D9B-597D-BE0D-AD08-148738E1D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7D7D02-8CD5-5BD9-DC8F-961F24929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9143E2-D3E0-920D-9EAE-8FDE6905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65F2AF-E1BB-D731-CC7F-9213234F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00A1FF-332E-1D14-445B-39D4345B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06007"/>
      </p:ext>
    </p:extLst>
  </p:cSld>
  <p:clrMapOvr>
    <a:masterClrMapping/>
  </p:clrMapOvr>
  <p:transition spd="slow"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D9E6D-ABCF-2EB4-E0FA-AA104018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29026B-5CA5-B97D-EE28-ED0504B82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9856DA-7F11-72AE-6857-F92EB4B1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48659F-D7F9-EF4C-DA34-9A2A2A160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35D91A-27ED-B856-9C89-2471670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92293"/>
      </p:ext>
    </p:extLst>
  </p:cSld>
  <p:clrMapOvr>
    <a:masterClrMapping/>
  </p:clrMapOvr>
  <p:transition spd="slow"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04CB1-C398-C2A2-71DD-17D23B26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2ABE7E-65DB-E75B-4192-14E1553AE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8D356A-561D-B76C-F7B3-C1EE341F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80758F-28DD-072D-D2F6-1A8B3014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D8ACE8-F849-6DAD-9A24-3104BE17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20042"/>
      </p:ext>
    </p:extLst>
  </p:cSld>
  <p:clrMapOvr>
    <a:masterClrMapping/>
  </p:clrMapOvr>
  <p:transition spd="slow"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677222-35C5-DDA6-B4E9-E429AF5F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3C6D72-A25C-5A7F-4E68-FEE661A19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B395D5-EB2B-C262-2F3A-2C9059A81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BE2BE6-8F57-6919-A448-FFD20B81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7084CF-F905-321B-D30A-BED26A61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9B29FA-0844-8C5F-1954-8982ABB0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53724"/>
      </p:ext>
    </p:extLst>
  </p:cSld>
  <p:clrMapOvr>
    <a:masterClrMapping/>
  </p:clrMapOvr>
  <p:transition spd="slow"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BA9C2-7CE0-C58F-C7E9-A0DA1755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732C9-3703-D338-5AA7-B38B03620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B481CC-CA19-5494-AC04-22510C76F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D692AF-63FF-EBB1-A341-66AFE4645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4D22BD6-02CB-202B-6203-F4102E969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D7AAFD9-CB66-724A-2F59-26E84404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77FD4E-BEA9-D2F2-65AD-9E2714D8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A59C06-00DF-5B9D-7CA5-C979295F3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41886"/>
      </p:ext>
    </p:extLst>
  </p:cSld>
  <p:clrMapOvr>
    <a:masterClrMapping/>
  </p:clrMapOvr>
  <p:transition spd="slow"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DDC550-AEE6-9D68-EBDE-7285E2103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B441943-BBB5-9B44-6419-EE70D264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DE4201-9D7F-4699-6E00-DC7A9D401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77BFA8-7243-D01B-BA68-0B69F94D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635"/>
      </p:ext>
    </p:extLst>
  </p:cSld>
  <p:clrMapOvr>
    <a:masterClrMapping/>
  </p:clrMapOvr>
  <p:transition spd="slow"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1A50D2-320A-E47C-662F-0F9E3C7E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BFCAA0-6485-7F6F-C0C6-7517B0025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E10157-5738-2F02-84CA-FD21E6D5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8018"/>
      </p:ext>
    </p:extLst>
  </p:cSld>
  <p:clrMapOvr>
    <a:masterClrMapping/>
  </p:clrMapOvr>
  <p:transition spd="slow"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C1047-E4ED-D731-CFC5-48E23D1E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331B4C-3EDC-7EAA-1BAE-63A8F7F5B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D77C67-BF6F-34D9-5A39-0FBC1B6A5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96A78C-E88B-5C9A-3C5C-F3D36CC0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4A3DAA-7E36-FCF4-3849-5A088403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CADE79-416C-4BEF-DD1D-965AC5CD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71808"/>
      </p:ext>
    </p:extLst>
  </p:cSld>
  <p:clrMapOvr>
    <a:masterClrMapping/>
  </p:clrMapOvr>
  <p:transition spd="slow"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4AF09-9A1F-65DD-A570-7B0251B9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18571CE-84C5-F0D7-5CF8-58FB6141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02B6E8-059A-DE07-5552-B026D2155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61BD9E-8B9E-D76E-6DC9-397C250F8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7D0163-376D-0978-0C3B-FFF2FAC78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41512A-2FE1-BBAA-A4BF-352568CD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59114"/>
      </p:ext>
    </p:extLst>
  </p:cSld>
  <p:clrMapOvr>
    <a:masterClrMapping/>
  </p:clrMapOvr>
  <p:transition spd="slow"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9AC21DA-48D5-DB7A-991E-D702793C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D49C31-0676-072C-6C89-77D83ACAF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187A2-6D05-973D-3B49-3180221FA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6AD8CB-71AF-4B2C-9012-06EF6B0C41B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8E05AC-00A6-A021-D7A2-B9721F241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EE6F2C-8D48-8421-872C-D58D213A7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F40120-F931-4911-9660-46A38DBB9E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92D050"/>
            </a:gs>
            <a:gs pos="32000">
              <a:srgbClr val="92D050"/>
            </a:gs>
            <a:gs pos="49000">
              <a:srgbClr val="FFC000"/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6658AA-6AA6-FE1A-22F9-5E626F128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62" y="209733"/>
            <a:ext cx="3648247" cy="13980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12F91D-DC88-623D-6541-4A99F5C0CFAD}"/>
              </a:ext>
            </a:extLst>
          </p:cNvPr>
          <p:cNvSpPr txBox="1"/>
          <p:nvPr/>
        </p:nvSpPr>
        <p:spPr>
          <a:xfrm>
            <a:off x="5588059" y="172174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CAMPING LAS BOUSIGUES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F7F01E-ED2D-5F7F-11AB-45B53B056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44" y="2127918"/>
            <a:ext cx="1053609" cy="10536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DFE6F8-A568-BDF5-F5A6-9929B46AB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10" y="2144263"/>
            <a:ext cx="1053609" cy="10536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36C32D-527E-B046-5F3D-EDA1BAB5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814" y="2106377"/>
            <a:ext cx="1053609" cy="10536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4A3117-556F-8021-0857-567C5D595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815" y="2102792"/>
            <a:ext cx="1053609" cy="10536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8A99C9-4D8E-4E18-AE2D-B427EA589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373" y="2528738"/>
            <a:ext cx="4833889" cy="38339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EDBA964-F300-E1CC-326E-7509CACE2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33" y="3494586"/>
            <a:ext cx="4309947" cy="286807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95B80FC-1AAE-715D-0B78-DC16114B302B}"/>
              </a:ext>
            </a:extLst>
          </p:cNvPr>
          <p:cNvSpPr txBox="1"/>
          <p:nvPr/>
        </p:nvSpPr>
        <p:spPr>
          <a:xfrm>
            <a:off x="5151382" y="690576"/>
            <a:ext cx="7040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Mobile home 2CH     6 personnes  ( 4+2 )</a:t>
            </a:r>
          </a:p>
          <a:p>
            <a:pPr algn="ctr"/>
            <a:r>
              <a:rPr lang="fr-FR" sz="2400" b="1" dirty="0"/>
              <a:t>TV  /  CLIM   / Lave vaisselle  / </a:t>
            </a:r>
          </a:p>
          <a:p>
            <a:pPr algn="ctr"/>
            <a:r>
              <a:rPr lang="fr-FR" sz="2400" b="1" dirty="0"/>
              <a:t>terrasse semi couvert</a:t>
            </a:r>
            <a:endParaRPr lang="en-US" sz="24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1AF32D7-5A70-E5EC-B697-0525728DC060}"/>
              </a:ext>
            </a:extLst>
          </p:cNvPr>
          <p:cNvSpPr txBox="1"/>
          <p:nvPr/>
        </p:nvSpPr>
        <p:spPr>
          <a:xfrm>
            <a:off x="615142" y="1629295"/>
            <a:ext cx="333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highlight>
                  <a:srgbClr val="FFFF00"/>
                </a:highlight>
              </a:rPr>
              <a:t>BARCARÈS</a:t>
            </a:r>
            <a:r>
              <a:rPr lang="fr-F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30166"/>
      </p:ext>
    </p:extLst>
  </p:cSld>
  <p:clrMapOvr>
    <a:masterClrMapping/>
  </p:clrMapOvr>
  <p:transition spd="slow" advClick="0"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92D050"/>
            </a:gs>
            <a:gs pos="32000">
              <a:srgbClr val="92D050"/>
            </a:gs>
            <a:gs pos="49000">
              <a:srgbClr val="FFC000"/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mping Capfun 4_ Las Bousigues">
            <a:hlinkClick r:id="" action="ppaction://media"/>
            <a:extLst>
              <a:ext uri="{FF2B5EF4-FFF2-40B4-BE49-F238E27FC236}">
                <a16:creationId xmlns:a16="http://schemas.microsoft.com/office/drawing/2014/main" id="{CD1833E3-6A38-1D27-8314-4E23F6D4C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1494" y="153042"/>
            <a:ext cx="7664679" cy="39000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50BA94-581C-E898-59D0-4C30B1A6F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41" y="4256116"/>
            <a:ext cx="2221048" cy="851113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8D00FB7-278C-F5F8-B9C4-699D5DD14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331461"/>
              </p:ext>
            </p:extLst>
          </p:nvPr>
        </p:nvGraphicFramePr>
        <p:xfrm>
          <a:off x="2920935" y="4256116"/>
          <a:ext cx="9115890" cy="2448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2245">
                  <a:extLst>
                    <a:ext uri="{9D8B030D-6E8A-4147-A177-3AD203B41FA5}">
                      <a16:colId xmlns:a16="http://schemas.microsoft.com/office/drawing/2014/main" val="1269289804"/>
                    </a:ext>
                  </a:extLst>
                </a:gridCol>
                <a:gridCol w="929893">
                  <a:extLst>
                    <a:ext uri="{9D8B030D-6E8A-4147-A177-3AD203B41FA5}">
                      <a16:colId xmlns:a16="http://schemas.microsoft.com/office/drawing/2014/main" val="3929387653"/>
                    </a:ext>
                  </a:extLst>
                </a:gridCol>
                <a:gridCol w="1013306">
                  <a:extLst>
                    <a:ext uri="{9D8B030D-6E8A-4147-A177-3AD203B41FA5}">
                      <a16:colId xmlns:a16="http://schemas.microsoft.com/office/drawing/2014/main" val="2801046307"/>
                    </a:ext>
                  </a:extLst>
                </a:gridCol>
                <a:gridCol w="999404">
                  <a:extLst>
                    <a:ext uri="{9D8B030D-6E8A-4147-A177-3AD203B41FA5}">
                      <a16:colId xmlns:a16="http://schemas.microsoft.com/office/drawing/2014/main" val="1886563788"/>
                    </a:ext>
                  </a:extLst>
                </a:gridCol>
                <a:gridCol w="999404">
                  <a:extLst>
                    <a:ext uri="{9D8B030D-6E8A-4147-A177-3AD203B41FA5}">
                      <a16:colId xmlns:a16="http://schemas.microsoft.com/office/drawing/2014/main" val="2169653173"/>
                    </a:ext>
                  </a:extLst>
                </a:gridCol>
                <a:gridCol w="1014078">
                  <a:extLst>
                    <a:ext uri="{9D8B030D-6E8A-4147-A177-3AD203B41FA5}">
                      <a16:colId xmlns:a16="http://schemas.microsoft.com/office/drawing/2014/main" val="1698331383"/>
                    </a:ext>
                  </a:extLst>
                </a:gridCol>
                <a:gridCol w="1014078">
                  <a:extLst>
                    <a:ext uri="{9D8B030D-6E8A-4147-A177-3AD203B41FA5}">
                      <a16:colId xmlns:a16="http://schemas.microsoft.com/office/drawing/2014/main" val="1654110446"/>
                    </a:ext>
                  </a:extLst>
                </a:gridCol>
                <a:gridCol w="1014078">
                  <a:extLst>
                    <a:ext uri="{9D8B030D-6E8A-4147-A177-3AD203B41FA5}">
                      <a16:colId xmlns:a16="http://schemas.microsoft.com/office/drawing/2014/main" val="3059818976"/>
                    </a:ext>
                  </a:extLst>
                </a:gridCol>
                <a:gridCol w="999404">
                  <a:extLst>
                    <a:ext uri="{9D8B030D-6E8A-4147-A177-3AD203B41FA5}">
                      <a16:colId xmlns:a16="http://schemas.microsoft.com/office/drawing/2014/main" val="2995226168"/>
                    </a:ext>
                  </a:extLst>
                </a:gridCol>
              </a:tblGrid>
              <a:tr h="6338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err="1">
                          <a:effectLst/>
                        </a:rPr>
                        <a:t>Période</a:t>
                      </a:r>
                      <a:r>
                        <a:rPr lang="en-US" sz="1100" dirty="0">
                          <a:effectLst/>
                        </a:rPr>
                        <a:t> 2025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5/07 AU 12/07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12/07 AU 19/07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19/07 AU 26/07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26/07 AU 2/08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2/08 AU 9/08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9/08 AU 16/08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16/08 AU 23/08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23/08 AU 30/08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501002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Prix CAP FUN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994€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1106€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1162€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1225€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1246€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1246€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994 €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0561424"/>
                  </a:ext>
                </a:extLst>
              </a:tr>
              <a:tr h="572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Prix  subv RT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378€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616€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728€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784€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847€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868 €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868 €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749 €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616€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4131065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Avec cheque </a:t>
                      </a:r>
                      <a:r>
                        <a:rPr lang="en-US" sz="1100" dirty="0" err="1">
                          <a:effectLst/>
                        </a:rPr>
                        <a:t>vacances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486 €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598€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654€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717€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738€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738€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619€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</a:rPr>
                        <a:t>486€</a:t>
                      </a:r>
                      <a:endParaRPr lang="en-US" sz="11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95552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3971642-90B4-8586-F527-D6414DC2715C}"/>
              </a:ext>
            </a:extLst>
          </p:cNvPr>
          <p:cNvSpPr txBox="1"/>
          <p:nvPr/>
        </p:nvSpPr>
        <p:spPr>
          <a:xfrm>
            <a:off x="879670" y="212468"/>
            <a:ext cx="287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highlight>
                  <a:srgbClr val="FFFF00"/>
                </a:highlight>
              </a:rPr>
              <a:t>NOUVEAUTÉ</a:t>
            </a:r>
            <a:r>
              <a:rPr lang="fr-FR" sz="3200" dirty="0"/>
              <a:t> </a:t>
            </a:r>
            <a:endParaRPr lang="en-US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92040B-4D24-88AC-127C-ADBEAC2EB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12" y="966997"/>
            <a:ext cx="3472307" cy="27103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1BC6AF-F750-6C4C-72F3-76B99014C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35" y="5354495"/>
            <a:ext cx="619460" cy="6194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531B54-204E-AE9D-B1CB-FD0FD2965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05" y="5354495"/>
            <a:ext cx="619460" cy="6194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FEF0F6-F537-15AB-6478-F761E7EEB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770" y="5354495"/>
            <a:ext cx="619460" cy="6194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DE3C95-DCA3-CA6A-F5FF-F4F28E85A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735" y="5354495"/>
            <a:ext cx="619460" cy="61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52173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92D050"/>
            </a:gs>
            <a:gs pos="9000">
              <a:srgbClr val="FF0000"/>
            </a:gs>
            <a:gs pos="25000">
              <a:srgbClr val="FFC000"/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20C1299-6EFC-C674-9919-F9FB4EC6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82453">
            <a:off x="484843" y="791592"/>
            <a:ext cx="3845966" cy="2559176"/>
          </a:xfrm>
          <a:prstGeom prst="rect">
            <a:avLst/>
          </a:prstGeom>
        </p:spPr>
      </p:pic>
      <p:pic>
        <p:nvPicPr>
          <p:cNvPr id="1026" name="Image 4" descr="First slide">
            <a:extLst>
              <a:ext uri="{FF2B5EF4-FFF2-40B4-BE49-F238E27FC236}">
                <a16:creationId xmlns:a16="http://schemas.microsoft.com/office/drawing/2014/main" id="{1134DCA2-9240-D059-7FF5-42784E63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314" y="643722"/>
            <a:ext cx="2759970" cy="183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5" descr="Second slide">
            <a:extLst>
              <a:ext uri="{FF2B5EF4-FFF2-40B4-BE49-F238E27FC236}">
                <a16:creationId xmlns:a16="http://schemas.microsoft.com/office/drawing/2014/main" id="{EFE73191-F723-1785-AC36-EAEE318A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382" y="4240732"/>
            <a:ext cx="3112381" cy="206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57D532-A287-964F-5D40-42E729723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3446">
            <a:off x="8456889" y="731545"/>
            <a:ext cx="3343836" cy="22250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B20B61-9EC6-4F78-53CE-E695A2D68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37" y="4240732"/>
            <a:ext cx="3370329" cy="2242678"/>
          </a:xfrm>
          <a:prstGeom prst="rect">
            <a:avLst/>
          </a:prstGeom>
        </p:spPr>
      </p:pic>
      <p:pic>
        <p:nvPicPr>
          <p:cNvPr id="1028" name="Image 8" descr="Second slide">
            <a:extLst>
              <a:ext uri="{FF2B5EF4-FFF2-40B4-BE49-F238E27FC236}">
                <a16:creationId xmlns:a16="http://schemas.microsoft.com/office/drawing/2014/main" id="{74AE7518-EB01-3C12-E5F6-BEEAE976A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74" y="3313549"/>
            <a:ext cx="4532065" cy="331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351431"/>
      </p:ext>
    </p:extLst>
  </p:cSld>
  <p:clrMapOvr>
    <a:masterClrMapping/>
  </p:clrMapOvr>
  <p:transition spd="slow" advClick="0"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92D050"/>
            </a:gs>
            <a:gs pos="15000">
              <a:srgbClr val="92D050"/>
            </a:gs>
            <a:gs pos="46000">
              <a:srgbClr val="FFC000"/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FFF21F52-5E64-6FCE-5DAD-6480FACC29BD}"/>
              </a:ext>
            </a:extLst>
          </p:cNvPr>
          <p:cNvSpPr txBox="1"/>
          <p:nvPr/>
        </p:nvSpPr>
        <p:spPr>
          <a:xfrm>
            <a:off x="603173" y="1034264"/>
            <a:ext cx="60978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sz="2400" b="1" dirty="0"/>
              <a:t>A 1km de la mer</a:t>
            </a:r>
          </a:p>
          <a:p>
            <a:endParaRPr lang="fr-FR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 Toboggans </a:t>
            </a:r>
            <a:r>
              <a:rPr lang="fr-FR" sz="2400" b="1" dirty="0" err="1"/>
              <a:t>Spacebowl</a:t>
            </a:r>
            <a:r>
              <a:rPr lang="fr-FR" sz="2400" b="1" dirty="0"/>
              <a:t> et Double Slide</a:t>
            </a:r>
          </a:p>
          <a:p>
            <a:endParaRPr lang="fr-F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 Fun Dose Rouge</a:t>
            </a:r>
          </a:p>
          <a:p>
            <a:endParaRPr lang="fr-F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 </a:t>
            </a:r>
            <a:r>
              <a:rPr lang="fr-FR" sz="2400" b="1" dirty="0">
                <a:solidFill>
                  <a:srgbClr val="FF0000"/>
                </a:solidFill>
              </a:rPr>
              <a:t>Navette gratuite pour la plage      (juillet/août)</a:t>
            </a:r>
          </a:p>
          <a:p>
            <a:endParaRPr lang="fr-F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 Grand centre aquatique chauffé</a:t>
            </a:r>
          </a:p>
          <a:p>
            <a:endParaRPr lang="fr-F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  Mini-Golf</a:t>
            </a:r>
            <a:endParaRPr lang="en-US" sz="2400" b="1" dirty="0"/>
          </a:p>
        </p:txBody>
      </p:sp>
      <p:pic>
        <p:nvPicPr>
          <p:cNvPr id="2075" name="Image 1" descr="Las Bousigues, Camping Languedoc Roussillon - 9">
            <a:extLst>
              <a:ext uri="{FF2B5EF4-FFF2-40B4-BE49-F238E27FC236}">
                <a16:creationId xmlns:a16="http://schemas.microsoft.com/office/drawing/2014/main" id="{F8A6E459-72D0-EBF4-7AB3-1DF78885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57" y="1872867"/>
            <a:ext cx="5030238" cy="358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624A456-B246-0C10-F71D-4FD6C87A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714" y="216053"/>
            <a:ext cx="364572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11095"/>
      </p:ext>
    </p:extLst>
  </p:cSld>
  <p:clrMapOvr>
    <a:masterClrMapping/>
  </p:clrMapOvr>
  <p:transition spd="slow" advClick="0" advTm="6000"/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150</Words>
  <Application>Microsoft Office PowerPoint</Application>
  <PresentationFormat>Grand écran</PresentationFormat>
  <Paragraphs>63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Arnaud</dc:creator>
  <cp:lastModifiedBy>Christian Arnaud</cp:lastModifiedBy>
  <cp:revision>16</cp:revision>
  <dcterms:created xsi:type="dcterms:W3CDTF">2024-12-13T11:46:25Z</dcterms:created>
  <dcterms:modified xsi:type="dcterms:W3CDTF">2025-01-20T07:19:22Z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9540963-e559-4020-8a90-fe8a502c2801_Enabled">
    <vt:lpwstr>true</vt:lpwstr>
  </property>
  <property fmtid="{D5CDD505-2E9C-101B-9397-08002B2CF9AE}" pid="3" name="MSIP_Label_19540963-e559-4020-8a90-fe8a502c2801_SetDate">
    <vt:lpwstr>2024-12-13T12:11:07Z</vt:lpwstr>
  </property>
  <property fmtid="{D5CDD505-2E9C-101B-9397-08002B2CF9AE}" pid="4" name="MSIP_Label_19540963-e559-4020-8a90-fe8a502c2801_Method">
    <vt:lpwstr>Standard</vt:lpwstr>
  </property>
  <property fmtid="{D5CDD505-2E9C-101B-9397-08002B2CF9AE}" pid="5" name="MSIP_Label_19540963-e559-4020-8a90-fe8a502c2801_Name">
    <vt:lpwstr>19540963-e559-4020-8a90-fe8a502c2801</vt:lpwstr>
  </property>
  <property fmtid="{D5CDD505-2E9C-101B-9397-08002B2CF9AE}" pid="6" name="MSIP_Label_19540963-e559-4020-8a90-fe8a502c2801_SiteId">
    <vt:lpwstr>f25493ae-1c98-41d7-8a33-0be75f5fe603</vt:lpwstr>
  </property>
  <property fmtid="{D5CDD505-2E9C-101B-9397-08002B2CF9AE}" pid="7" name="MSIP_Label_19540963-e559-4020-8a90-fe8a502c2801_ActionId">
    <vt:lpwstr>017b72af-977d-49f5-8d3b-134444ed1507</vt:lpwstr>
  </property>
  <property fmtid="{D5CDD505-2E9C-101B-9397-08002B2CF9AE}" pid="8" name="MSIP_Label_19540963-e559-4020-8a90-fe8a502c2801_ContentBits">
    <vt:lpwstr>0</vt:lpwstr>
  </property>
</Properties>
</file>